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4633-A3A5-4820-977B-D86BBC23620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7A20ADF-8D8B-4ADD-83B5-180592C62F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4633-A3A5-4820-977B-D86BBC23620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ADF-8D8B-4ADD-83B5-180592C62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4633-A3A5-4820-977B-D86BBC23620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ADF-8D8B-4ADD-83B5-180592C62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4633-A3A5-4820-977B-D86BBC23620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ADF-8D8B-4ADD-83B5-180592C62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4633-A3A5-4820-977B-D86BBC23620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A20ADF-8D8B-4ADD-83B5-180592C62F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4633-A3A5-4820-977B-D86BBC23620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ADF-8D8B-4ADD-83B5-180592C62F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4633-A3A5-4820-977B-D86BBC23620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ADF-8D8B-4ADD-83B5-180592C62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4633-A3A5-4820-977B-D86BBC23620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ADF-8D8B-4ADD-83B5-180592C62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4633-A3A5-4820-977B-D86BBC23620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ADF-8D8B-4ADD-83B5-180592C62F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4633-A3A5-4820-977B-D86BBC23620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20ADF-8D8B-4ADD-83B5-180592C62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4633-A3A5-4820-977B-D86BBC23620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7A20ADF-8D8B-4ADD-83B5-180592C62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F04633-A3A5-4820-977B-D86BBC236205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7A20ADF-8D8B-4ADD-83B5-180592C62F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4400" dirty="0" smtClean="0"/>
              <a:t>:</a:t>
            </a:r>
            <a:r>
              <a:rPr lang="es-ES_tradnl" sz="4400" dirty="0" err="1" smtClean="0"/>
              <a:t>Serafin</a:t>
            </a:r>
            <a:r>
              <a:rPr lang="es-ES_tradnl" sz="4400" dirty="0" smtClean="0"/>
              <a:t> Moreno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El </a:t>
            </a:r>
            <a:r>
              <a:rPr lang="es-ES_tradnl" sz="4800" dirty="0" smtClean="0"/>
              <a:t>Proyecto de Ciudadanía de la Costa Central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762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8828" y="6220047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Cortesía de las imágenes de </a:t>
            </a:r>
            <a:r>
              <a:rPr lang="es-ES" dirty="0" err="1" smtClean="0"/>
              <a:t>google</a:t>
            </a:r>
            <a:r>
              <a:rPr lang="es-E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6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Histori</a:t>
            </a:r>
            <a:r>
              <a:rPr lang="es-ES_tradnl" dirty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4800" dirty="0" smtClean="0"/>
              <a:t>El Proyecto fue comenzado en salinas en 1994</a:t>
            </a:r>
          </a:p>
          <a:p>
            <a:pPr marL="0" indent="0" algn="ctr">
              <a:buNone/>
            </a:pPr>
            <a:r>
              <a:rPr lang="es-ES_tradnl" sz="3600" u="sng" dirty="0" smtClean="0">
                <a:solidFill>
                  <a:srgbClr val="002060"/>
                </a:solidFill>
              </a:rPr>
              <a:t>Objeto:</a:t>
            </a:r>
            <a:endParaRPr lang="en-US" sz="3600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ES_tradnl" sz="3600" dirty="0" smtClean="0">
                <a:solidFill>
                  <a:srgbClr val="002060"/>
                </a:solidFill>
              </a:rPr>
              <a:t>Ayudar a individuos a obtener la ciudadanía </a:t>
            </a:r>
          </a:p>
        </p:txBody>
      </p:sp>
    </p:spTree>
    <p:extLst>
      <p:ext uri="{BB962C8B-B14F-4D97-AF65-F5344CB8AC3E}">
        <p14:creationId xmlns:p14="http://schemas.microsoft.com/office/powerpoint/2010/main" val="15216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Servicios de Inmigración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10200"/>
          </a:xfrm>
        </p:spPr>
        <p:txBody>
          <a:bodyPr/>
          <a:lstStyle/>
          <a:p>
            <a:r>
              <a:rPr lang="es-ES_tradnl" sz="4000" dirty="0" smtClean="0"/>
              <a:t>Ofrecen ayuda a bajo costo para: registración  para votar, asistencia para naturalización…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807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64886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Cortesía de las imágenes de </a:t>
            </a:r>
            <a:r>
              <a:rPr lang="es-ES" dirty="0" err="1" smtClean="0"/>
              <a:t>google</a:t>
            </a:r>
            <a:r>
              <a:rPr lang="es-ES_tradn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La misión de la Escuela Libertad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r>
              <a:rPr lang="es-ES_tradnl" sz="3600" b="1" dirty="0" smtClean="0">
                <a:latin typeface="Aharoni" pitchFamily="2" charset="-79"/>
                <a:cs typeface="Aharoni" pitchFamily="2" charset="-79"/>
              </a:rPr>
              <a:t>La escuela libertad  se enfoca en enseñarle a los estudiantes  que la ciudadanía no solo significa tener documentos legales, sino significar el deber como ciudadanos de tomar parte en la política,  la comunidad, defender los derechos cívicos…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5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solidFill>
                  <a:srgbClr val="002060"/>
                </a:solidFill>
                <a:latin typeface="Castellar" pitchFamily="18" charset="0"/>
              </a:rPr>
              <a:t>Mi Experiencia </a:t>
            </a:r>
            <a:endParaRPr lang="en-US" dirty="0">
              <a:solidFill>
                <a:srgbClr val="002060"/>
              </a:solidFill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3600" dirty="0" smtClean="0">
                <a:latin typeface="Gill Sans Ultra Bold Condensed" pitchFamily="34" charset="0"/>
              </a:rPr>
              <a:t>Conocí a gente nueva en la comunidad de Salinas</a:t>
            </a:r>
          </a:p>
          <a:p>
            <a:r>
              <a:rPr lang="es-ES_tradnl" sz="3600" dirty="0" smtClean="0">
                <a:latin typeface="Gill Sans Ultra Bold Condensed" pitchFamily="34" charset="0"/>
              </a:rPr>
              <a:t>Fue una experiencia diferente pero </a:t>
            </a:r>
          </a:p>
          <a:p>
            <a:pPr marL="0" indent="0">
              <a:buNone/>
            </a:pPr>
            <a:r>
              <a:rPr lang="es-ES_tradnl" sz="3600" dirty="0" smtClean="0">
                <a:latin typeface="Gill Sans Ultra Bold Condensed" pitchFamily="34" charset="0"/>
              </a:rPr>
              <a:t>  agradable </a:t>
            </a:r>
          </a:p>
          <a:p>
            <a:r>
              <a:rPr lang="es-ES_tradnl" sz="3600" dirty="0" smtClean="0">
                <a:latin typeface="Gill Sans Ultra Bold Condensed" pitchFamily="34" charset="0"/>
              </a:rPr>
              <a:t>La mejor experiencia fue cuando los estudiantes regresaban a danos las buenas noticias de que vean pasado el examen. </a:t>
            </a:r>
            <a:endParaRPr lang="en-US" sz="3600" dirty="0">
              <a:latin typeface="Gill Sans Ultra 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Día-a-Día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Repasar la preguntas,  escribir frases y </a:t>
            </a:r>
            <a:r>
              <a:rPr lang="es-ES_tradnl" sz="3600" smtClean="0"/>
              <a:t>aprender política </a:t>
            </a:r>
            <a:r>
              <a:rPr lang="es-ES_tradnl" sz="3600" dirty="0" smtClean="0"/>
              <a:t>americana.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149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err="1" smtClean="0"/>
              <a:t>Work</a:t>
            </a:r>
            <a:r>
              <a:rPr lang="es-ES_tradnl" dirty="0" smtClean="0"/>
              <a:t> </a:t>
            </a:r>
            <a:r>
              <a:rPr lang="es-ES_tradnl" dirty="0" err="1" smtClean="0"/>
              <a:t>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¨</a:t>
            </a:r>
            <a:r>
              <a:rPr lang="es-ES_tradnl" dirty="0" err="1" smtClean="0"/>
              <a:t>Eucación</a:t>
            </a:r>
            <a:r>
              <a:rPr lang="es-ES_tradnl" dirty="0" smtClean="0"/>
              <a:t> en </a:t>
            </a:r>
            <a:r>
              <a:rPr lang="es-ES_tradnl" dirty="0" err="1" smtClean="0"/>
              <a:t>orcasur</a:t>
            </a:r>
            <a:r>
              <a:rPr lang="es-ES_tradnl" dirty="0" smtClean="0"/>
              <a:t>.¨ Foto. Blogspot.com. Web. 29 Nov.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62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109</TotalTime>
  <Words>176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Equity</vt:lpstr>
      <vt:lpstr>El Proyecto de Ciudadanía de la Costa Central</vt:lpstr>
      <vt:lpstr>Historia</vt:lpstr>
      <vt:lpstr>Servicios de Inmigración </vt:lpstr>
      <vt:lpstr>La misión de la Escuela Libertad</vt:lpstr>
      <vt:lpstr>Mi Experiencia </vt:lpstr>
      <vt:lpstr>Día-a-Día</vt:lpstr>
      <vt:lpstr>Work Cited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Junior</dc:creator>
  <cp:lastModifiedBy>Junior</cp:lastModifiedBy>
  <cp:revision>11</cp:revision>
  <dcterms:created xsi:type="dcterms:W3CDTF">2012-11-29T19:56:55Z</dcterms:created>
  <dcterms:modified xsi:type="dcterms:W3CDTF">2012-11-29T21:46:21Z</dcterms:modified>
</cp:coreProperties>
</file>